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37"/>
    <p:restoredTop sz="94688"/>
  </p:normalViewPr>
  <p:slideViewPr>
    <p:cSldViewPr snapToGrid="0">
      <p:cViewPr varScale="1">
        <p:scale>
          <a:sx n="86" d="100"/>
          <a:sy n="86" d="100"/>
        </p:scale>
        <p:origin x="22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1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5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0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6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9/4/25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9/4/25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1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9/4/25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3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9/4/25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8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9/4/25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1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9/4/25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9/4/25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3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32057F-F015-B1B2-4E3E-2307F8EFC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2DB82E-C460-84BD-232A-E3547953F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>
            <a:normAutofit/>
          </a:bodyPr>
          <a:lstStyle/>
          <a:p>
            <a:pPr algn="l"/>
            <a:r>
              <a:rPr lang="fr-FR" sz="4800" dirty="0"/>
              <a:t>Visite à l’EPHAD Chantemerle</a:t>
            </a:r>
            <a:endParaRPr lang="fr-FR" sz="5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84B52F-2804-BB50-233C-85B2F3D2B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6" y="4731337"/>
            <a:ext cx="4206240" cy="1184584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Saint Junien</a:t>
            </a:r>
          </a:p>
        </p:txBody>
      </p:sp>
      <p:pic>
        <p:nvPicPr>
          <p:cNvPr id="4" name="Picture 3" descr="Motif géométrique rouge abstrait">
            <a:extLst>
              <a:ext uri="{FF2B5EF4-FFF2-40B4-BE49-F238E27FC236}">
                <a16:creationId xmlns:a16="http://schemas.microsoft.com/office/drawing/2014/main" id="{85A2B7A8-7C13-9D75-EA91-34DDB50CA5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88" r="33110" b="-2"/>
          <a:stretch>
            <a:fillRect/>
          </a:stretch>
        </p:blipFill>
        <p:spPr>
          <a:xfrm>
            <a:off x="20" y="11153"/>
            <a:ext cx="6575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0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52042A9-A024-CBE0-0875-BAB09735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420" y="1387927"/>
            <a:ext cx="3212502" cy="1942773"/>
          </a:xfrm>
        </p:spPr>
        <p:txBody>
          <a:bodyPr anchor="b">
            <a:normAutofit/>
          </a:bodyPr>
          <a:lstStyle/>
          <a:p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CFCF2D-FAC0-0363-BF85-88E69E2ED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26" b="-1"/>
          <a:stretch>
            <a:fillRect/>
          </a:stretch>
        </p:blipFill>
        <p:spPr bwMode="auto">
          <a:xfrm>
            <a:off x="20" y="10"/>
            <a:ext cx="77233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nde son.m4a">
            <a:hlinkClick r:id="" action="ppaction://media"/>
            <a:extLst>
              <a:ext uri="{FF2B5EF4-FFF2-40B4-BE49-F238E27FC236}">
                <a16:creationId xmlns:a16="http://schemas.microsoft.com/office/drawing/2014/main" id="{049546A8-B688-3319-476C-8413F3AE99D7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69438" y="4389438"/>
            <a:ext cx="812800" cy="812800"/>
          </a:xfrm>
        </p:spPr>
      </p:pic>
    </p:spTree>
    <p:extLst>
      <p:ext uri="{BB962C8B-B14F-4D97-AF65-F5344CB8AC3E}">
        <p14:creationId xmlns:p14="http://schemas.microsoft.com/office/powerpoint/2010/main" val="46034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0B98925-0550-1AFB-C1DC-02792400F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Espace réservé du contenu 4" descr="Une image contenant habits, personne, intérieur, mur&#10;&#10;Description générée automatiquement">
            <a:extLst>
              <a:ext uri="{FF2B5EF4-FFF2-40B4-BE49-F238E27FC236}">
                <a16:creationId xmlns:a16="http://schemas.microsoft.com/office/drawing/2014/main" id="{58167DB4-C55F-8838-64A9-D41D5BEB6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96" r="495" b="25743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CCA9273-E74E-A306-1F74-BEF9EDA30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4621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0000">
                <a:schemeClr val="bg1">
                  <a:alpha val="30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D25B94E-775C-045E-CCD3-E353958D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" y="255830"/>
            <a:ext cx="8138160" cy="106198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800" dirty="0" err="1"/>
              <a:t>Rendez-vous</a:t>
            </a:r>
            <a:r>
              <a:rPr lang="en-US" sz="2800" dirty="0"/>
              <a:t> </a:t>
            </a:r>
            <a:r>
              <a:rPr lang="en-US" sz="2800" dirty="0" err="1"/>
              <a:t>est</a:t>
            </a:r>
            <a:r>
              <a:rPr lang="en-US" sz="2800" dirty="0"/>
              <a:t> </a:t>
            </a:r>
            <a:r>
              <a:rPr lang="en-US" sz="2800" dirty="0" err="1"/>
              <a:t>donné</a:t>
            </a:r>
            <a:br>
              <a:rPr lang="en-US" sz="2800" dirty="0"/>
            </a:br>
            <a:r>
              <a:rPr lang="en-US" sz="2800" dirty="0"/>
              <a:t>la </a:t>
            </a:r>
            <a:r>
              <a:rPr lang="en-US" sz="2800" dirty="0" err="1"/>
              <a:t>directrice</a:t>
            </a:r>
            <a:r>
              <a:rPr lang="en-US" sz="2800" dirty="0"/>
              <a:t> </a:t>
            </a:r>
            <a:r>
              <a:rPr lang="en-US" sz="2800" dirty="0" err="1"/>
              <a:t>hôpital</a:t>
            </a:r>
            <a:r>
              <a:rPr lang="en-US" sz="2800" dirty="0"/>
              <a:t>, les </a:t>
            </a:r>
            <a:r>
              <a:rPr lang="en-US" sz="2800" dirty="0" err="1"/>
              <a:t>résidents</a:t>
            </a:r>
            <a:r>
              <a:rPr lang="en-US" sz="2800" dirty="0"/>
              <a:t>, le </a:t>
            </a:r>
            <a:r>
              <a:rPr lang="en-US" sz="2800" dirty="0" err="1"/>
              <a:t>délégué</a:t>
            </a:r>
            <a:r>
              <a:rPr lang="en-US" sz="2800" dirty="0"/>
              <a:t> de la POL, le Club</a:t>
            </a:r>
          </a:p>
        </p:txBody>
      </p:sp>
    </p:spTree>
    <p:extLst>
      <p:ext uri="{BB962C8B-B14F-4D97-AF65-F5344CB8AC3E}">
        <p14:creationId xmlns:p14="http://schemas.microsoft.com/office/powerpoint/2010/main" val="983593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971DF8F-E4DD-17AD-F2A2-41DB328C1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420" y="1387927"/>
            <a:ext cx="3212502" cy="1942773"/>
          </a:xfrm>
        </p:spPr>
        <p:txBody>
          <a:bodyPr anchor="b">
            <a:normAutofit/>
          </a:bodyPr>
          <a:lstStyle/>
          <a:p>
            <a:r>
              <a:rPr lang="fr-FR" dirty="0"/>
              <a:t>Madame la Directrice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B00ADA8-FDEF-26BC-9886-DF549FC01C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415" r="1" b="12990"/>
          <a:stretch>
            <a:fillRect/>
          </a:stretch>
        </p:blipFill>
        <p:spPr>
          <a:xfrm>
            <a:off x="20" y="10"/>
            <a:ext cx="7723393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D6398B-C755-F935-948F-A2A801803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420" y="3412998"/>
            <a:ext cx="3212502" cy="2767366"/>
          </a:xfrm>
        </p:spPr>
        <p:txBody>
          <a:bodyPr>
            <a:normAutofit/>
          </a:bodyPr>
          <a:lstStyle/>
          <a:p>
            <a:r>
              <a:rPr lang="en-US" sz="1800" dirty="0" err="1"/>
              <a:t>Présente</a:t>
            </a:r>
            <a:r>
              <a:rPr lang="en-US" sz="1800" dirty="0"/>
              <a:t> le </a:t>
            </a:r>
            <a:r>
              <a:rPr lang="en-US" sz="1800" dirty="0" err="1"/>
              <a:t>projet</a:t>
            </a:r>
            <a:r>
              <a:rPr lang="en-US" sz="1800" dirty="0"/>
              <a:t> </a:t>
            </a:r>
            <a:r>
              <a:rPr lang="en-US" sz="1800" dirty="0" err="1"/>
              <a:t>d’équipement</a:t>
            </a:r>
            <a:r>
              <a:rPr lang="en-US" sz="1800" dirty="0"/>
              <a:t> destine aux residents pour </a:t>
            </a:r>
            <a:r>
              <a:rPr lang="en-US" sz="1800" dirty="0" err="1"/>
              <a:t>amménager</a:t>
            </a:r>
            <a:r>
              <a:rPr lang="en-US" sz="1800" dirty="0"/>
              <a:t> </a:t>
            </a:r>
            <a:r>
              <a:rPr lang="en-US" sz="1800" dirty="0" err="1"/>
              <a:t>une</a:t>
            </a:r>
            <a:r>
              <a:rPr lang="en-US" sz="1800" dirty="0"/>
              <a:t> pergola avec du mobilier.</a:t>
            </a:r>
          </a:p>
        </p:txBody>
      </p:sp>
    </p:spTree>
    <p:extLst>
      <p:ext uri="{BB962C8B-B14F-4D97-AF65-F5344CB8AC3E}">
        <p14:creationId xmlns:p14="http://schemas.microsoft.com/office/powerpoint/2010/main" val="590472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36440C-7C9F-AD70-A0D7-E58EE8D4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EC825D8-ED28-95D3-4F67-FBEC246A1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8524" b="6476"/>
          <a:stretch>
            <a:fillRect/>
          </a:stretch>
        </p:blipFill>
        <p:spPr>
          <a:xfrm>
            <a:off x="3086100" y="419100"/>
            <a:ext cx="6033902" cy="6033902"/>
          </a:xfrm>
          <a:custGeom>
            <a:avLst/>
            <a:gdLst/>
            <a:ahLst/>
            <a:cxnLst/>
            <a:rect l="l" t="t" r="r" b="b"/>
            <a:pathLst>
              <a:path w="6033902" h="6033902">
                <a:moveTo>
                  <a:pt x="3016951" y="0"/>
                </a:moveTo>
                <a:cubicBezTo>
                  <a:pt x="4683167" y="0"/>
                  <a:pt x="6033902" y="1350735"/>
                  <a:pt x="6033902" y="3016951"/>
                </a:cubicBezTo>
                <a:cubicBezTo>
                  <a:pt x="6033902" y="4683167"/>
                  <a:pt x="4683167" y="6033902"/>
                  <a:pt x="3016951" y="6033902"/>
                </a:cubicBezTo>
                <a:cubicBezTo>
                  <a:pt x="1350735" y="6033902"/>
                  <a:pt x="0" y="4683167"/>
                  <a:pt x="0" y="3016951"/>
                </a:cubicBezTo>
                <a:cubicBezTo>
                  <a:pt x="0" y="1350735"/>
                  <a:pt x="1350735" y="0"/>
                  <a:pt x="301695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224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B635888-E8E7-E68F-7535-ACCF208A5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22" y="600074"/>
            <a:ext cx="4394781" cy="1529932"/>
          </a:xfrm>
        </p:spPr>
        <p:txBody>
          <a:bodyPr anchor="b">
            <a:normAutofit/>
          </a:bodyPr>
          <a:lstStyle/>
          <a:p>
            <a:r>
              <a:rPr lang="fr-FR" dirty="0"/>
              <a:t>Remise du chèque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1E3BD6F-50AA-7F62-9DE7-7E9A53D80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12848"/>
            <a:ext cx="6035041" cy="4096512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Un </a:t>
            </a:r>
            <a:r>
              <a:rPr lang="en-US" sz="1800" dirty="0" err="1"/>
              <a:t>projet</a:t>
            </a:r>
            <a:r>
              <a:rPr lang="en-US" sz="1800" dirty="0"/>
              <a:t> soutenu qui </a:t>
            </a:r>
            <a:r>
              <a:rPr lang="en-US" sz="1800" dirty="0" err="1"/>
              <a:t>recueille</a:t>
            </a:r>
            <a:r>
              <a:rPr lang="en-US" sz="1800" dirty="0"/>
              <a:t> </a:t>
            </a:r>
            <a:r>
              <a:rPr lang="en-US" sz="1800" dirty="0" err="1"/>
              <a:t>l’assentiment</a:t>
            </a:r>
            <a:r>
              <a:rPr lang="en-US" sz="1800" dirty="0"/>
              <a:t> des </a:t>
            </a:r>
            <a:r>
              <a:rPr lang="en-US" sz="1800" dirty="0" err="1"/>
              <a:t>résidents</a:t>
            </a:r>
            <a:endParaRPr lang="en-US" sz="18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E2C78BF-C958-AB09-E098-7F53200D44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778"/>
          <a:stretch>
            <a:fillRect/>
          </a:stretch>
        </p:blipFill>
        <p:spPr>
          <a:xfrm>
            <a:off x="7550808" y="159660"/>
            <a:ext cx="4641191" cy="656771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340F2B-F578-6EE6-3202-A0AB0C9A89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291" t="8000" r="15291"/>
          <a:stretch/>
        </p:blipFill>
        <p:spPr>
          <a:xfrm>
            <a:off x="4846321" y="1090981"/>
            <a:ext cx="2409371" cy="42575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8603D13-AD5A-5BDE-39F6-02F71946D8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623"/>
          <a:stretch/>
        </p:blipFill>
        <p:spPr>
          <a:xfrm>
            <a:off x="4739591" y="1090981"/>
            <a:ext cx="2822024" cy="425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CD814A1-B9B0-3E4F-8C46-4A3317415E57}">
  <we:reference id="wa200005566" version="3.0.0.3" store="fr-FR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54</Words>
  <Application>Microsoft Macintosh PowerPoint</Application>
  <PresentationFormat>Grand écran</PresentationFormat>
  <Paragraphs>14</Paragraphs>
  <Slides>6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Neue Haas Grotesk Text Pro</vt:lpstr>
      <vt:lpstr>VanillaVTI</vt:lpstr>
      <vt:lpstr>Visite à l’EPHAD Chantemerle</vt:lpstr>
      <vt:lpstr>Présentation PowerPoint</vt:lpstr>
      <vt:lpstr>Rendez-vous est donné la directrice hôpital, les résidents, le délégué de la POL, le Club</vt:lpstr>
      <vt:lpstr>Madame la Directrice</vt:lpstr>
      <vt:lpstr>Présentation PowerPoint</vt:lpstr>
      <vt:lpstr>Remise du chèque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Alain LE BOT</dc:creator>
  <cp:lastModifiedBy>Alain LE BOT</cp:lastModifiedBy>
  <cp:revision>2</cp:revision>
  <dcterms:created xsi:type="dcterms:W3CDTF">2025-09-04T09:15:54Z</dcterms:created>
  <dcterms:modified xsi:type="dcterms:W3CDTF">2025-09-04T10:18:42Z</dcterms:modified>
</cp:coreProperties>
</file>